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6" r:id="rId3"/>
    <p:sldId id="285" r:id="rId4"/>
    <p:sldId id="279" r:id="rId5"/>
    <p:sldId id="280" r:id="rId6"/>
    <p:sldId id="282" r:id="rId7"/>
    <p:sldId id="287" r:id="rId8"/>
    <p:sldId id="28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DAEC-534B-402E-9998-F866D8B4333D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1B4B8-A607-4A03-B92B-732EED48A3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2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CE25C-A58A-490B-816D-3965FB16A22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370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IBS 3.2 Groen Ondernemen</a:t>
            </a:r>
          </a:p>
          <a:p>
            <a:r>
              <a:rPr lang="nl-NL" sz="5400" smtClean="0"/>
              <a:t>Ons bedrijf – 1</a:t>
            </a:r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Ons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Bundel met deeltaken</a:t>
            </a:r>
          </a:p>
          <a:p>
            <a:pPr lvl="1"/>
            <a:r>
              <a:rPr lang="nl-NL" dirty="0" smtClean="0"/>
              <a:t>Ook te vinden op Wikiwijs</a:t>
            </a:r>
          </a:p>
          <a:p>
            <a:r>
              <a:rPr lang="nl-NL" dirty="0" smtClean="0"/>
              <a:t>De beoordeling van de deeltaken telt mee als portfolio</a:t>
            </a:r>
          </a:p>
          <a:p>
            <a:r>
              <a:rPr lang="nl-NL" dirty="0" err="1" smtClean="0"/>
              <a:t>Peerranking</a:t>
            </a:r>
            <a:endParaRPr lang="nl-NL" dirty="0" smtClean="0"/>
          </a:p>
          <a:p>
            <a:r>
              <a:rPr lang="nl-NL" dirty="0" smtClean="0"/>
              <a:t>Elke deeltaak een nieuwe voorzitter van het groepje.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598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Ons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202963"/>
            <a:ext cx="5688631" cy="428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2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844824"/>
            <a:ext cx="7019925" cy="25717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4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836712"/>
            <a:ext cx="7653536" cy="540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Taak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823" y="1897261"/>
            <a:ext cx="7680175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889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Mission Statement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nl-NL" dirty="0" smtClean="0"/>
              <a:t>Missie – visie – strategie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r>
              <a:rPr lang="nl-NL" dirty="0" smtClean="0"/>
              <a:t>Doelen</a:t>
            </a:r>
          </a:p>
          <a:p>
            <a:pPr marL="114300" indent="0">
              <a:buNone/>
            </a:pPr>
            <a:r>
              <a:rPr lang="nl-NL" dirty="0" smtClean="0"/>
              <a:t>SMART</a:t>
            </a:r>
          </a:p>
          <a:p>
            <a:pPr marL="114300" indent="0">
              <a:buNone/>
            </a:pP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581128"/>
            <a:ext cx="80486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98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Brainstormen</a:t>
            </a:r>
          </a:p>
          <a:p>
            <a:pPr marL="514350" indent="-514350">
              <a:buAutoNum type="arabicPeriod"/>
            </a:pPr>
            <a:r>
              <a:rPr lang="nl-NL" dirty="0" smtClean="0"/>
              <a:t>Begin aan het verslag.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Dat kan ook al als je geen idee hebt.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80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68</Words>
  <Application>Microsoft Office PowerPoint</Application>
  <PresentationFormat>Diavoorstelling (4:3)</PresentationFormat>
  <Paragraphs>20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Ons bedrijf</vt:lpstr>
      <vt:lpstr>Planning Ons Bedrijf</vt:lpstr>
      <vt:lpstr>PowerPoint-presentatie</vt:lpstr>
      <vt:lpstr>PowerPoint-presentatie</vt:lpstr>
      <vt:lpstr>Taak 1</vt:lpstr>
      <vt:lpstr>Mission Statement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41</cp:revision>
  <dcterms:created xsi:type="dcterms:W3CDTF">2013-11-15T15:05:42Z</dcterms:created>
  <dcterms:modified xsi:type="dcterms:W3CDTF">2019-11-12T11:48:13Z</dcterms:modified>
</cp:coreProperties>
</file>